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el </a:t>
            </a:r>
            <a:r>
              <a:rPr lang="en-US" smtClean="0">
                <a:solidFill>
                  <a:srgbClr val="00B050"/>
                </a:solidFill>
              </a:rPr>
              <a:t>16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diciembre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37:  </a:t>
            </a:r>
            <a:r>
              <a:rPr lang="es-ES_tradnl" dirty="0" smtClean="0"/>
              <a:t>¿De donde es la familia de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b="1" u="sng" dirty="0" smtClean="0"/>
              <a:t>En ingles</a:t>
            </a:r>
            <a:r>
              <a:rPr lang="es-ES_tradnl" dirty="0" smtClean="0"/>
              <a:t>, escribe una reflexión acerca de la primera parte de la película. (mínimo 5 oraciones)</a:t>
            </a:r>
            <a:endParaRPr lang="es-ES_tradnl" dirty="0" smtClean="0"/>
          </a:p>
          <a:p>
            <a:r>
              <a:rPr lang="es-ES_tradnl" dirty="0" smtClean="0"/>
              <a:t>Leer las preguntas del paquete distribuido</a:t>
            </a:r>
          </a:p>
          <a:p>
            <a:r>
              <a:rPr lang="es-ES_tradnl" dirty="0" smtClean="0"/>
              <a:t>Mirar la segunda parte de la película </a:t>
            </a:r>
          </a:p>
          <a:p>
            <a:r>
              <a:rPr lang="es-ES_tradnl" dirty="0" smtClean="0"/>
              <a:t>Toma apuntes activos de lo que crees 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37:</a:t>
            </a:r>
          </a:p>
          <a:p>
            <a:r>
              <a:rPr lang="es-ES_tradnl" dirty="0" smtClean="0"/>
              <a:t>Completa las preguntas 10-16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6864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76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801 La fecha es el 16 de diciembre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6</cp:revision>
  <dcterms:created xsi:type="dcterms:W3CDTF">2014-12-15T19:13:06Z</dcterms:created>
  <dcterms:modified xsi:type="dcterms:W3CDTF">2014-12-16T15:33:28Z</dcterms:modified>
</cp:coreProperties>
</file>